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594" r:id="rId4"/>
    <p:sldId id="587" r:id="rId5"/>
    <p:sldId id="588" r:id="rId6"/>
    <p:sldId id="589" r:id="rId7"/>
    <p:sldId id="592" r:id="rId8"/>
    <p:sldId id="593" r:id="rId9"/>
    <p:sldId id="596" r:id="rId10"/>
    <p:sldId id="599" r:id="rId11"/>
    <p:sldId id="598" r:id="rId12"/>
    <p:sldId id="600" r:id="rId13"/>
    <p:sldId id="601" r:id="rId14"/>
    <p:sldId id="602" r:id="rId15"/>
    <p:sldId id="603" r:id="rId16"/>
    <p:sldId id="604" r:id="rId17"/>
    <p:sldId id="586" r:id="rId18"/>
    <p:sldId id="580" r:id="rId19"/>
    <p:sldId id="595" r:id="rId20"/>
    <p:sldId id="585" r:id="rId21"/>
    <p:sldId id="582" r:id="rId22"/>
    <p:sldId id="583" r:id="rId23"/>
    <p:sldId id="58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sh Lunn" userId="b0838f30d41a0f56" providerId="LiveId" clId="{C23CAEFF-1EF8-4F72-A1EA-0B32DFE0BB74}"/>
    <pc:docChg chg="modSld">
      <pc:chgData name="Trish Lunn" userId="b0838f30d41a0f56" providerId="LiveId" clId="{C23CAEFF-1EF8-4F72-A1EA-0B32DFE0BB74}" dt="2026-09-28T00:30:50.053" v="18" actId="1076"/>
      <pc:docMkLst>
        <pc:docMk/>
      </pc:docMkLst>
      <pc:sldChg chg="modSp mod">
        <pc:chgData name="Trish Lunn" userId="b0838f30d41a0f56" providerId="LiveId" clId="{C23CAEFF-1EF8-4F72-A1EA-0B32DFE0BB74}" dt="2026-09-28T00:30:50.053" v="18" actId="1076"/>
        <pc:sldMkLst>
          <pc:docMk/>
          <pc:sldMk cId="2045387234" sldId="600"/>
        </pc:sldMkLst>
        <pc:spChg chg="mod">
          <ac:chgData name="Trish Lunn" userId="b0838f30d41a0f56" providerId="LiveId" clId="{C23CAEFF-1EF8-4F72-A1EA-0B32DFE0BB74}" dt="2026-09-28T00:30:50.053" v="18" actId="1076"/>
          <ac:spMkLst>
            <pc:docMk/>
            <pc:sldMk cId="2045387234" sldId="600"/>
            <ac:spMk id="2" creationId="{17FDEBD1-33E8-2089-4315-7C5FFD88882B}"/>
          </ac:spMkLst>
        </pc:spChg>
      </pc:sldChg>
      <pc:sldChg chg="modSp mod">
        <pc:chgData name="Trish Lunn" userId="b0838f30d41a0f56" providerId="LiveId" clId="{C23CAEFF-1EF8-4F72-A1EA-0B32DFE0BB74}" dt="2026-09-14T19:13:04.546" v="0" actId="20577"/>
        <pc:sldMkLst>
          <pc:docMk/>
          <pc:sldMk cId="3885978695" sldId="601"/>
        </pc:sldMkLst>
        <pc:spChg chg="mod">
          <ac:chgData name="Trish Lunn" userId="b0838f30d41a0f56" providerId="LiveId" clId="{C23CAEFF-1EF8-4F72-A1EA-0B32DFE0BB74}" dt="2026-09-14T19:13:04.546" v="0" actId="20577"/>
          <ac:spMkLst>
            <pc:docMk/>
            <pc:sldMk cId="3885978695" sldId="601"/>
            <ac:spMk id="2" creationId="{FF003B1F-6BCC-A957-CCCD-9C621B3AF89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BF9EE-698B-1F18-CB26-3D24AD0501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8DCC8-37DE-8630-6F25-C94121D6B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0C711-8956-E375-4E16-7AF1D4F80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C738-87DB-42D7-AE12-51A9C55DD03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28CB0-8DA7-14B7-36E2-F614FCC8C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49CB1-43E4-E4E8-8B8D-EDFEB0CD2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54B1-EFF1-4AA5-93EF-0E694D44C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79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7B56A-7991-4022-FBA5-DCD0244A9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7E6AE-67CB-0580-BC9C-8022575AC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5EEB2-8DB1-2A84-E7A6-71B47D2A2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C738-87DB-42D7-AE12-51A9C55DD03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4D99F-0AEF-29A4-7EAD-330CC264E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5630C-9FB6-AAFD-FECD-4C7FB36F0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54B1-EFF1-4AA5-93EF-0E694D44C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13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DD0A5-AD11-49CF-4FB8-5B610AB92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A165B-C463-CD08-7248-1FFBFC55E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321EC-406E-E749-9FCD-FBFDADD90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C738-87DB-42D7-AE12-51A9C55DD03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40CFC-7140-9E4D-4264-BEF48EBEA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60BA5-D643-7BF3-DC79-67B00D108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54B1-EFF1-4AA5-93EF-0E694D44C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17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977AA-8FA7-76BD-E3C3-2B8B930E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953DA-7D18-CF56-EC9C-F8F41621A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72E3C6-C7F5-5A9F-E869-D595A4DBA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98F2A-2285-042B-3831-95DEC091C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C738-87DB-42D7-AE12-51A9C55DD03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A1E5F9-4445-A0E6-5470-0B834CD56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5CBD8C-3FDC-A64A-825E-0F41049BA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54B1-EFF1-4AA5-93EF-0E694D44C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70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121B9-D728-7C77-E379-867FB1F8D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878D4-B6FD-8474-51DC-88BF595BA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1E1222-3905-8652-9F2B-B5165C724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0A5A48-67BD-56F9-A5C0-F717E9CA0D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DED7B9-1375-E207-381E-312279C1F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15A9C9-2B0F-8C05-9B33-C111D0CB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C738-87DB-42D7-AE12-51A9C55DD03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F68711-F6DC-60AF-DEC2-44B72E9D9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2A4FFA-DAC1-C190-2113-2BF84FDE0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54B1-EFF1-4AA5-93EF-0E694D44C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569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5ADF7-1E06-E2B6-529C-8E5499051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B3D578-8133-72C8-1C53-F7BCD339F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C738-87DB-42D7-AE12-51A9C55DD03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191A25-598B-3B86-9E2E-01ACABBCE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CB6B5D-4F57-BDC3-AE38-74D0C00E0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54B1-EFF1-4AA5-93EF-0E694D44C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442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EA54D4-726A-CCC8-C0B8-18EAC3E7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C738-87DB-42D7-AE12-51A9C55DD03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8E221B-D445-AAAC-B18D-6371DD44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FEDF8F-18B6-2663-CA7F-1EA70BD2F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54B1-EFF1-4AA5-93EF-0E694D44C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411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9C665-36FB-19F5-ECCC-4CE3DBB0D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7A341-3843-3FD4-E883-053CBAD00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CCCCF-34E3-6C94-2553-CD523CBB31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7571C2-3E24-B36F-8F2F-E51DE1EAE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C738-87DB-42D7-AE12-51A9C55DD03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A04387-CB81-7922-DE68-2FEC82BB9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7F4873-A7E6-4C89-2B1B-1FEC567C8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54B1-EFF1-4AA5-93EF-0E694D44C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56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ABC71-C04D-5A4E-428C-4827F8A16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A95648-C895-3102-A580-F9A1D90DC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E7F76-B3ED-85B5-2E46-29A3F2EC5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241DF0-F8A5-8AC4-B729-CDBECFFD0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C738-87DB-42D7-AE12-51A9C55DD03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45795A-41F7-5ADD-F604-4F9FA5E4C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0F0EA-41E4-927A-7DA5-AAC0B0AAC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54B1-EFF1-4AA5-93EF-0E694D44C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6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BF299-07A5-550D-0618-213F8083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B65B4D-11BE-A391-1636-967ED0884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95989-FE7B-4F1D-2D1E-2A9708FBA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C738-87DB-42D7-AE12-51A9C55DD03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22291-9C19-D325-A7DF-A9FDA2B78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47F93-4C15-59B6-E826-E65110007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54B1-EFF1-4AA5-93EF-0E694D44C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F7C81-CCEA-0681-E452-1CB6B2EB50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03C852-6C91-826A-4DC7-2D4220DC01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D9161-F694-4283-0FFB-C79353B5A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C738-87DB-42D7-AE12-51A9C55DD03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97259-C4C2-022B-44CD-9D863C775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AFF7B-1FC4-78F4-2131-BE004A7A7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54B1-EFF1-4AA5-93EF-0E694D44C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100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F379F-2FBF-DB64-6A9E-22450849BE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AC9EDA-021E-FC1F-2EF0-827FD09FF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A430A-F590-7AFC-2163-8E187FAA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EF6D6-D615-4A0F-93FD-A4C5E6A2426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B4232-6010-85CE-8969-6F1EAC54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DD773-37DF-7434-7BA8-DF010B71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A72-1C5B-4376-968C-F658968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611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0E904-C06A-89B4-FBC9-C853A283C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22E0D-B9DA-47A5-D8E1-B71F8C818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CEDDE-7402-FD37-6340-849B1A395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EF6D6-D615-4A0F-93FD-A4C5E6A2426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90A4D-EBBA-E48A-2A15-06D24C8E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04D66-3283-BC89-2091-F5075A524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A72-1C5B-4376-968C-F658968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11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C69B1-6B8A-2F5E-AC64-8728E2E97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4902D0-93A7-9CB7-CB71-59177E2B8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89891-A6B9-CEBA-A779-434C5C0B9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EF6D6-D615-4A0F-93FD-A4C5E6A2426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68C8F-70B3-FEFA-3E57-9FDA8E6DB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111F6-4BE4-06BA-DE60-06851E5CE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A72-1C5B-4376-968C-F658968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607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AA468-2FBA-8197-1CB1-A0250B1EF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11672-DC7B-DA13-10B6-D90B1EB18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C02ED4-13B3-AD11-D42E-EECD02A145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EC27CE-0928-0D1B-65F2-770FA47A7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EF6D6-D615-4A0F-93FD-A4C5E6A2426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8B339-FE24-5320-E19F-58D107A6A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2FFC0-C662-4BC9-16F8-3798BE8A3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A72-1C5B-4376-968C-F658968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00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C9F52-0D63-F6D8-ED1A-F1518C3EE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966D4-3B75-0BD0-813F-31145C8B2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E012AD-06D9-EB8F-7B24-E55C8CD08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AF7768-9297-77DD-0CD4-08CDEE1104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8DE689-08FC-4246-1897-9D035ECB28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08EDA4-82A8-4595-EF02-04944A187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EF6D6-D615-4A0F-93FD-A4C5E6A2426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A9F5A5-486A-8CDC-40FB-27C55E0EE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EC524B-B7C8-5881-B677-62B84051B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A72-1C5B-4376-968C-F658968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86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A8969-8A12-D5C3-4C6E-23821905C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01A1E7-5E9E-7547-B4AF-163CA336A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EF6D6-D615-4A0F-93FD-A4C5E6A2426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E0C3D4-7C77-5C07-8191-A1E4ED3FC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18683F-8C49-079F-DD67-627895744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A72-1C5B-4376-968C-F658968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15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885DC1-E993-BFAE-33C7-F5EAAA2C7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EF6D6-D615-4A0F-93FD-A4C5E6A2426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12DBB4-05BC-E48C-3C24-FE2E8A285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F74865-4FF7-F80E-6CEF-CB71A0A71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A72-1C5B-4376-968C-F658968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358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B471E-9B4C-05C2-309F-B828BE379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C4EAF-9141-8E95-D499-5709020D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92CEE-48EA-C64B-90CB-C4FA264F2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D0042-89FC-4932-A3F4-32E948DF8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EF6D6-D615-4A0F-93FD-A4C5E6A2426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C181FE-FF14-BC13-BA79-F1BD72AFD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EE6F3-C653-F538-BC26-AC3165A9E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A72-1C5B-4376-968C-F658968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233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C4A51-B225-5A5E-6D3F-420CE3B75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BE3824-259D-9E01-423B-0332BFAC4B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64037-AADC-CBE7-1AF9-E4F50B997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492A1-BE53-9A76-3D2F-F961C4EB6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EF6D6-D615-4A0F-93FD-A4C5E6A2426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06BFB-842C-E8C2-179F-2FD17756F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863E3-AA1F-F9A1-6B0E-88AE87B01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A72-1C5B-4376-968C-F658968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590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0071-E603-FC2F-0922-9D637DBB0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23DE27-0FE9-2F4A-DD2B-D6B4B37CFA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E511A-EDA3-E0C7-F194-5E84ED3DA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EF6D6-D615-4A0F-93FD-A4C5E6A2426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92691-0710-3B6D-F6A4-2CDA34DA2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893A4-8F6D-217C-3417-9879B2804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A72-1C5B-4376-968C-F658968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353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194587-558B-F02F-9F1C-48482B99B4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1C4E71-9E68-64C1-BD5F-CF449B12B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6B418-41A9-5059-05E2-348264B42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EF6D6-D615-4A0F-93FD-A4C5E6A2426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F1744-8E63-48C0-4FC4-3079C5297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E4FE9-2505-99B4-9A71-D3EC0BE6E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6EA72-1C5B-4376-968C-F658968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2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BEFB9A-B492-4974-E247-31DB3447F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3147A1-6A96-574C-95C2-E601CA80A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CC186-CF79-FDAB-29CC-35F9F0A8E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27C738-87DB-42D7-AE12-51A9C55DD03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11764-0C55-BE0E-6D65-831BD185C8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ACFAA-9B8E-37A6-B872-41477DB0C2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1C54B1-EFF1-4AA5-93EF-0E694D44C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051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BE8703-CED0-1F15-FF7D-E2092012A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978C92-E20A-567D-ED40-64E769187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93DE8-0D8E-3838-F5C8-297608CACA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EF6D6-D615-4A0F-93FD-A4C5E6A2426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979FC-DE34-312A-4F12-FE771CC722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ECFAE-FCAD-E9FB-F56D-9D8177E78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6EA72-1C5B-4376-968C-F65896881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42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77FD34-DC85-EABB-F784-2038EC917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125" y="317083"/>
            <a:ext cx="9335749" cy="6223833"/>
          </a:xfrm>
          <a:prstGeom prst="rect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11301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DE9413-6882-B3AE-D803-2A6FCB8C6B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0738" y="647593"/>
            <a:ext cx="4467792" cy="306054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 CHARADES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647014-A5AB-165D-BE22-486B72927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543" y="2048725"/>
            <a:ext cx="2608289" cy="260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14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ABF9F-CD8A-A47E-6E79-3046534BE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Roasting Marshmallows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EF722F-12CA-5CF6-9149-53449A7C7782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4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ABF9F-CD8A-A47E-6E79-3046534BE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Eating a Candy Apple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0682D6-D77A-0623-9CAB-04AD72C7A2C2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394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ABF9F-CD8A-A47E-6E79-3046534BE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Raking Leaves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C40B86-A992-CF39-138D-CAFCDE8A8756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898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ABF9F-CD8A-A47E-6E79-3046534BE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Carving Pumpkins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4AD585-74EA-2B2A-E4B2-77036A9AE3D3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6203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ABF9F-CD8A-A47E-6E79-3046534BE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Picking Apples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63E77B-18E5-A1E0-8656-53891ECBB090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476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BD659-A58F-3B3D-D538-F84E63051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DBEB7-1B13-1F39-E3AE-041DD10319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Putting on a Jacket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F64D1D-3BFE-98CB-BC59-37B6DE55C4DA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657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C29C9FC3-5C18-9194-E768-9CD8DE79EDA8}"/>
              </a:ext>
            </a:extLst>
          </p:cNvPr>
          <p:cNvSpPr/>
          <p:nvPr/>
        </p:nvSpPr>
        <p:spPr>
          <a:xfrm>
            <a:off x="254832" y="393492"/>
            <a:ext cx="6100998" cy="6071016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8BD6E9-7B86-E523-0A05-78F18BF1F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348" y="1951011"/>
            <a:ext cx="4433966" cy="29559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21C9E7-1CFC-D418-95DA-FD4DD0228AA5}"/>
              </a:ext>
            </a:extLst>
          </p:cNvPr>
          <p:cNvSpPr txBox="1"/>
          <p:nvPr/>
        </p:nvSpPr>
        <p:spPr>
          <a:xfrm>
            <a:off x="6715593" y="2338466"/>
            <a:ext cx="45420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br>
              <a:rPr lang="en-US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CHARADES</a:t>
            </a:r>
          </a:p>
        </p:txBody>
      </p:sp>
    </p:spTree>
    <p:extLst>
      <p:ext uri="{BB962C8B-B14F-4D97-AF65-F5344CB8AC3E}">
        <p14:creationId xmlns:p14="http://schemas.microsoft.com/office/powerpoint/2010/main" val="844442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D71B8-9BA7-A5E2-6E54-F9294E1D4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EB4C9-4654-817A-7A7A-F7A7B99AA6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8937" y="2066743"/>
            <a:ext cx="9144000" cy="2387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Going to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Grandma’s House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29780C-4784-1678-0B68-ABE102764AA1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CC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0622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2EB16-04AF-B9E5-661C-B0F792055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DEBD1-33E8-2089-4315-7C5FFD888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8937" y="1976802"/>
            <a:ext cx="9144000" cy="2387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Hugging Relatives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BDF675-B06F-3447-7DB1-FBFF7A1A7587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CC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5387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F4F5D-2694-3D69-3283-44B162BC9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03B1F-6BCC-A957-CCCD-9C621B3AF8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8937" y="2066743"/>
            <a:ext cx="9144000" cy="2387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Cooking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Thanksgiving Dinner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C21FE-9765-59C0-BDA4-D627AC3F7B5D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CC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978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4B00E-D43D-3AE9-4A48-477B510B5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890F3-31A0-A589-C735-EC3873176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8937" y="1691989"/>
            <a:ext cx="9144000" cy="2387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Carving the Turkey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2397BB-DAE3-4F42-96EF-94D24A146E74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CC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7380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14091-39D1-F055-FE74-B967134EE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C3067-6FCA-D2C8-D6AC-924F741829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8937" y="1691989"/>
            <a:ext cx="9144000" cy="2387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Saying the Blessing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217521-B812-21CB-F46F-EB2BF42E16EA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CC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854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DA60C-F2B4-C9C2-4A0B-924F20AB5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DC2B4-C659-76D7-D6C4-1D68C252D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8937" y="1691989"/>
            <a:ext cx="9144000" cy="2387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Getting too Full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 Thanksgiving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794CB4-6C54-AAD5-5B29-2035B5D45D5A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CC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99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DE9413-6882-B3AE-D803-2A6FCB8C6B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0738" y="647593"/>
            <a:ext cx="4467792" cy="306054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FOOTBALL CHARADES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5" descr="Football">
            <a:extLst>
              <a:ext uri="{FF2B5EF4-FFF2-40B4-BE49-F238E27FC236}">
                <a16:creationId xmlns:a16="http://schemas.microsoft.com/office/drawing/2014/main" id="{519E26A8-5825-AAC3-CFC5-C4826627B7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78572" y="1374798"/>
            <a:ext cx="4108404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34873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ABF9F-CD8A-A47E-6E79-3046534BE8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93977"/>
            <a:ext cx="9144000" cy="2387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Flipping the Coin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the Coin Toss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BA8A7E-D8E4-AF4E-8893-BA8584EBC905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3498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0CE95-6A46-6E29-163E-4FADB4E14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EDFA2-FDE2-752D-2C7D-F5826F087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93977"/>
            <a:ext cx="9144000" cy="2387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Making Referee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Signals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7A4278-5E4E-D8ED-099A-848DC92FDB46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341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ABF9F-CD8A-A47E-6E79-3046534BE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Cheerleading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652E84-50AA-66BB-C376-70A824A1E73A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4866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ABF9F-CD8A-A47E-6E79-3046534BE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Doing the Wave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F5F8F9-71E9-5558-0646-DB0B71BDB363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649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ABF9F-CD8A-A47E-6E79-3046534BE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Booing the Refs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D53867-568D-59D1-39D5-310F445D0E41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2667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ABF9F-CD8A-A47E-6E79-3046534BE8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93977"/>
            <a:ext cx="9144000" cy="2387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Pouring the Drink Cooler on the Coach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C902DD-DBD9-DCD4-70B4-863191166AA5}"/>
              </a:ext>
            </a:extLst>
          </p:cNvPr>
          <p:cNvSpPr/>
          <p:nvPr/>
        </p:nvSpPr>
        <p:spPr>
          <a:xfrm>
            <a:off x="1109272" y="764498"/>
            <a:ext cx="10163331" cy="524655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868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72</Words>
  <Application>Microsoft Office PowerPoint</Application>
  <PresentationFormat>Widescreen</PresentationFormat>
  <Paragraphs>21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Calibri Light</vt:lpstr>
      <vt:lpstr>Office Theme</vt:lpstr>
      <vt:lpstr>1_Office Theme</vt:lpstr>
      <vt:lpstr>PowerPoint Presentation</vt:lpstr>
      <vt:lpstr>FALL CHARADES</vt:lpstr>
      <vt:lpstr>Roasting Marshmallows</vt:lpstr>
      <vt:lpstr>Eating a Candy Apple</vt:lpstr>
      <vt:lpstr>Raking Leaves</vt:lpstr>
      <vt:lpstr>Carving Pumpkins</vt:lpstr>
      <vt:lpstr>Picking Apples</vt:lpstr>
      <vt:lpstr>Putting on a Jacket</vt:lpstr>
      <vt:lpstr>PowerPoint Presentation</vt:lpstr>
      <vt:lpstr>Going to Grandma’s House</vt:lpstr>
      <vt:lpstr>Hugging Relatives</vt:lpstr>
      <vt:lpstr>Cooking Thanksgiving Dinner</vt:lpstr>
      <vt:lpstr>Carving the Turkey</vt:lpstr>
      <vt:lpstr>Saying the Blessing</vt:lpstr>
      <vt:lpstr>Getting too Full at Thanksgiving</vt:lpstr>
      <vt:lpstr>FOOTBALL CHARADES</vt:lpstr>
      <vt:lpstr>Flipping the Coin for the Coin Toss</vt:lpstr>
      <vt:lpstr>Making Referee Signals</vt:lpstr>
      <vt:lpstr>Cheerleading</vt:lpstr>
      <vt:lpstr>Doing the Wave</vt:lpstr>
      <vt:lpstr>Booing the Refs</vt:lpstr>
      <vt:lpstr>Pouring the Drink Cooler on the Coach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Trish Lunn</dc:creator>
  <cp:lastModifiedBy>Trish Lunn</cp:lastModifiedBy>
  <cp:revision>1</cp:revision>
  <dcterms:created xsi:type="dcterms:W3CDTF">2026-09-14T18:20:10Z</dcterms:created>
  <dcterms:modified xsi:type="dcterms:W3CDTF">2026-09-28T00:31:00Z</dcterms:modified>
</cp:coreProperties>
</file>