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3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A354C-19B8-4A3C-BC2A-03E3CD651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B819B2-1BB3-4A3A-8487-C0C19BAA4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405C5-0572-4A96-A6EF-4D5857B52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6F37E-98E6-431F-9DEC-0972DE379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520C7-7257-4EE4-BEC1-5F77A02D0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15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A0D55-9D64-42DD-BE59-18C41139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2EE67-DA54-4EC6-8E7D-272568E15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F0E94-1DD1-437E-B6CD-8678BD2F5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A9EFE-402F-4F0D-BC97-F581CF10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7C7DA-EF93-494D-A601-BF29218C0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6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7E206-40C3-4B8C-92BD-9F66EA881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7A45D-01C6-432F-B1F3-19E2737A3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3F759-015B-4474-A5D6-5ACD6F6DD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0C1-D81F-4C69-9DF3-79892AA9E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AB88-4A57-494B-A3E0-F0F6F2C8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51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52FC4-D4E0-4B05-B52B-458F6B37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B4A14-A876-4E51-BFA0-4D79AAF19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3B4662-CE1E-4CC8-85C1-A98FC13373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A229D-89F1-4CE6-871B-8C2F8BAB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40DCE-4D80-45CB-9FE2-5C17FEE2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EEDEC-A08D-4EE3-811C-1ED45DB3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17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9828E-4621-4B37-AB75-DCA0719D6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9A25-C999-4E5B-B18E-EF70BAFF2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9C49E7-5298-41D2-BB1D-7FCCFBB1D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1D71AC-7299-41F4-9D52-93E48636A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8E37AC-8AC1-44F3-97CC-15BB6F9621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1C2F6-CEB5-4359-B6D5-5179C4C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DE1C7-DD74-4133-B93B-E015F2DCB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829062-25AA-462D-B9CA-F9EB57700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25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1123B-7D43-45DA-8495-2AB7BF138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CE0F18-8EB8-443E-B7E6-CCBF4F78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E40E0-C73F-4277-B1BD-5DE8F60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2C0DDF-CEEC-48D2-ADFF-BB955B36C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20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649BC9-DFAA-4C76-A139-CA7CAC31B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492243-46C8-4BB8-A30F-28F96A304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376AE-EC3C-4668-8ECB-5B1213DBF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2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39290-197B-4977-B8FD-99BA2D54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9E7E4-F92F-4517-A1BA-85415E926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7772A-E777-488D-8DA1-FBF7187DE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05125F-1206-4C48-914D-461CCFA29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48E775-82C4-4941-AB8A-DD494165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830255-BCAF-4FA8-9A78-18E43707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68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53B17-C1CE-4959-9D3D-9DC496CF1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0D170C-FFB0-4291-A4B8-583D21E118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613C4-F4E4-432C-9C3E-4A71DCDA5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22E63-3E76-45ED-A7A7-B705F46B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D1D09-E85B-4FB1-B204-A51B2EE1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A49D06-1E3E-4A3C-87A5-5724DDED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12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FA878-C2F3-411B-990F-10AA9BFB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4EE83-22ED-415F-8FB0-9D4E6ED7C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DEBAD-454A-4874-A290-0FE73657C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F0092-E909-46CA-96A6-7906A06B3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46F35-179C-4D30-AB95-A2E4C48C9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15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95D97C-ECF8-4886-99C2-9A21F0AE2E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A6E8F0-35A7-4661-A68E-2A9B4AC9C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30E5B-939B-452B-BE50-38BABB3E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208B9-F434-4E13-9390-C8FA05F5D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0AC41-03C1-47E3-9A93-9C6318C01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889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317D6-83FD-4712-9B0D-D00D4D395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9A114-001B-4395-9B63-86C48D311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A2C66-2A04-4BB4-B311-B2C8FE0C7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9A3AB-E242-48D8-87E4-15763745E63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673F2-B993-44EB-851E-1A0009D590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B3C16-1B3A-4A9A-A164-DC57DCCEF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2B48B-557F-4469-AF84-9FE46EBC3F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6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A5CD32-03B0-41BE-BE45-179FE2159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HAND JIVE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0B687-7B56-429D-9358-7D42B05720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07"/>
          <a:stretch/>
        </p:blipFill>
        <p:spPr>
          <a:xfrm>
            <a:off x="4777316" y="472967"/>
            <a:ext cx="6780700" cy="571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7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1_Office Theme</vt:lpstr>
      <vt:lpstr>HAND JIVE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Trish Lunn</dc:creator>
  <cp:lastModifiedBy>Trish Lunn</cp:lastModifiedBy>
  <cp:revision>1</cp:revision>
  <dcterms:created xsi:type="dcterms:W3CDTF">2026-09-16T21:48:36Z</dcterms:created>
  <dcterms:modified xsi:type="dcterms:W3CDTF">2026-09-16T21:49:11Z</dcterms:modified>
</cp:coreProperties>
</file>